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8ce1605-ac87-4ebc-a811-7dea7b8191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"/>
            <a:ext cx="9144000" cy="6775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188640"/>
            <a:ext cx="7236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Муниципальное бюджетное общеобразовательное учреждение Русская средняя общеобразовательная школа имени Героя Советского Союза М.Н.Алексеева</a:t>
            </a:r>
          </a:p>
          <a:p>
            <a:pPr algn="ctr"/>
            <a:r>
              <a:rPr lang="ru-RU" dirty="0" smtClean="0">
                <a:latin typeface="Impact" pitchFamily="34" charset="0"/>
              </a:rPr>
              <a:t>(дошкольная группа)</a:t>
            </a:r>
            <a:endParaRPr lang="ru-RU" dirty="0" smtClean="0">
              <a:latin typeface="Impact" pitchFamily="34" charset="0"/>
            </a:endParaRPr>
          </a:p>
          <a:p>
            <a:pPr algn="ctr"/>
            <a:r>
              <a:rPr lang="ru-RU" dirty="0" smtClean="0">
                <a:latin typeface="Impact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2564904"/>
            <a:ext cx="5112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Impact" pitchFamily="34" charset="0"/>
              </a:rPr>
              <a:t>Летопись команды  ЮПИД «</a:t>
            </a:r>
            <a:r>
              <a:rPr lang="ru-RU" sz="4000" i="1" dirty="0" err="1" smtClean="0">
                <a:latin typeface="Impact" pitchFamily="34" charset="0"/>
              </a:rPr>
              <a:t>Светофорчик</a:t>
            </a:r>
            <a:r>
              <a:rPr lang="ru-RU" sz="4000" i="1" dirty="0" smtClean="0">
                <a:latin typeface="Impact" pitchFamily="34" charset="0"/>
              </a:rPr>
              <a:t>»</a:t>
            </a:r>
            <a:endParaRPr lang="ru-RU" sz="4000" i="1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" y="-83680"/>
            <a:ext cx="9143999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ПОЛОЖЕНИЕ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ОБ ОТРЯДЕ ЮНЫХ ИНСПЕКТОРОВ ДВИЖЕНИЯ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1.Общие положения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1.1. Настоящее положение разработано с целью определения деятельности отряда юных помощников инспекторов движения в МБОУ Русской СОШ им.М. Н. Алексеева(дошкольная группа).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1.2. Положение составлено в соответствии с Федеральным законом «Об образовании в Российской федерации», Конвенцией ООН о правах ребенка, Конституцией Российской Федерации, Уставом школы.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1.3. Отряд юных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помощников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инспекторов движения (далее - ЮПИД) – это добровольное объединение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дошкольников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которое создается с целью формирования у детей специальных знаний, умений, практических навыков безопасного поведения на дороге, воспитания у них гражданственности и ответственности, вовлечения дошкольников в работу по пропаганде безопасного поведения на дорогах и улицах среди детей младшего и среднего возраста.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1.4. Отряд ЮПИД создается по инициативе органов образования, Госавтоинспекции,  педагогического коллектива школы, а также детской общественной организаций или группы детей.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1.5. Для руководства отрядом ЮИД приказом образовательного учреждения утверждается ответственный из числа педагогического коллектива школы.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1.6. Отряд ЮПИД имеет собственную атрибутику (название отряда, эмблему, девиз, форменную одежду).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Цели и задачи отряда ЮПИД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1. Основными целями создания и деятельности отряда ЮПИД являются: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снижение уровня детского дорожно-транспортного травматизма;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воспитание законопослушных участников дорожного движения, чувства коллективизма, дисциплинированности, ответственности за свои поступки;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пропаганда здорового образа жизни;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профилактика правонарушений и безнадзорности среди обучающихся.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2.2. Основные задачи, решаемые в процессе работы отряда ЮПИД: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широкое привлечение дошкольников к пропаганде правил безопасного поведения на дорогах;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углубленное изучение и закрепление знаний ПДД;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овладение навыками работы по пропаганде ПДД;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овладение практическими методами предупреждения детского дорожно-транспортного травматизма;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овладение практическими навыками оказания первой медицинской помощи пострадавшим в ДТП;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овладение техническими знаниями по устройству и эксплуатации велосипеда.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Impact" pitchFamily="34" charset="0"/>
              </a:rPr>
              <a:t>Команда ЮПИД 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  <a:r>
              <a:rPr lang="ru-RU" sz="3200" i="1" dirty="0" err="1" smtClean="0">
                <a:solidFill>
                  <a:srgbClr val="FF0000"/>
                </a:solidFill>
                <a:latin typeface="Impact" pitchFamily="34" charset="0"/>
              </a:rPr>
              <a:t>Светофорчик</a:t>
            </a:r>
            <a:r>
              <a:rPr lang="ru-RU" sz="3200" i="1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  <a:endParaRPr lang="ru-RU" sz="3200" i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4711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37ea4ad-2dc7-4fa6-b2cc-55b67c209a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2572687" cy="3645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196752"/>
            <a:ext cx="29158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 команды: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Светофор не дремлет, не спит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посту днём и ночью стоит. Правила он соблюдать помогает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беды вас всегда защищает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844824"/>
            <a:ext cx="167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Эмблема: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060848"/>
            <a:ext cx="137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Речевка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2564904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Нужно слушаться без спора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Указаний светофора.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Нужно правила движенья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Выполнять без возраженья.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Всем кто любит погулять,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Всем без исключения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Нужно помнить,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Нужно знать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движения.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d35a2ae-290b-47b6-9f41-c19822ea2f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3600400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2996952"/>
            <a:ext cx="3311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Руководитель отряда ЮПИД: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3569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Состав отряда ЮПИД: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149080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Маслаков Никита.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Ивакин   Владислав.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Иван.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Аршинникова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София.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Середа Ирина.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Барабаш Илья.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Родионова Алиса.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ed7cc13-265f-4a5a-86ab-a658e3f562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2843808" cy="2132856"/>
          </a:xfrm>
          <a:prstGeom prst="rect">
            <a:avLst/>
          </a:prstGeom>
        </p:spPr>
      </p:pic>
      <p:pic>
        <p:nvPicPr>
          <p:cNvPr id="3" name="Рисунок 2" descr="373a62ef-ed4e-42d3-a3a9-e09f768d8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420888"/>
            <a:ext cx="2651787" cy="1988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26369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Конкурс: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«ЮИД и ЮПИД вместе за безопасные дороги»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bd0ee7b-4330-4b13-9aae-efccac4acc3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2843808" cy="2132856"/>
          </a:xfrm>
          <a:prstGeom prst="rect">
            <a:avLst/>
          </a:prstGeom>
        </p:spPr>
      </p:pic>
      <p:pic>
        <p:nvPicPr>
          <p:cNvPr id="6" name="Рисунок 5" descr="88fecc01-388e-45c1-8a1c-7a52f9088c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0"/>
            <a:ext cx="3012324" cy="2273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1840" y="40466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Акция с участием сотрудников  ГАИ-ГИБДД: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Внимание,дети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0827c7f-d05a-430e-afd6-d5215bf679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653136"/>
            <a:ext cx="3104301" cy="1944216"/>
          </a:xfrm>
          <a:prstGeom prst="rect">
            <a:avLst/>
          </a:prstGeom>
        </p:spPr>
      </p:pic>
      <p:pic>
        <p:nvPicPr>
          <p:cNvPr id="9" name="Рисунок 8" descr="2d35a2ae-290b-47b6-9f41-c19822ea2fd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653136"/>
            <a:ext cx="2747798" cy="206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3888" y="4941168"/>
            <a:ext cx="2258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Викторина АБВ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«Автомобиль…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Безопасность …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Велосипед…»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2024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</Words>
  <Application>Microsoft Office PowerPoint</Application>
  <PresentationFormat>Экран (4:3)</PresentationFormat>
  <Paragraphs>70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</dc:creator>
  <cp:lastModifiedBy>ААА</cp:lastModifiedBy>
  <cp:revision>1</cp:revision>
  <dcterms:created xsi:type="dcterms:W3CDTF">2025-03-16T18:52:50Z</dcterms:created>
  <dcterms:modified xsi:type="dcterms:W3CDTF">2025-03-16T20:05:04Z</dcterms:modified>
</cp:coreProperties>
</file>